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256" r:id="rId5"/>
    <p:sldId id="257" r:id="rId6"/>
    <p:sldId id="258" r:id="rId7"/>
    <p:sldId id="260"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2D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0F01C8-EBFC-4A49-800B-8C2F163691D9}" v="1" dt="2023-09-20T19:59:16.9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6" d="100"/>
          <a:sy n="116" d="100"/>
        </p:scale>
        <p:origin x="450" y="108"/>
      </p:cViewPr>
      <p:guideLst/>
    </p:cSldViewPr>
  </p:slideViewPr>
  <p:notesTextViewPr>
    <p:cViewPr>
      <p:scale>
        <a:sx n="1" d="1"/>
        <a:sy n="1" d="1"/>
      </p:scale>
      <p:origin x="0" y="0"/>
    </p:cViewPr>
  </p:notesTextViewPr>
  <p:notesViewPr>
    <p:cSldViewPr snapToGrid="0">
      <p:cViewPr varScale="1">
        <p:scale>
          <a:sx n="66" d="100"/>
          <a:sy n="66" d="100"/>
        </p:scale>
        <p:origin x="325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di Joyner" userId="d54df4cb-02cf-4767-ab0b-53a80ef16d42" providerId="ADAL" clId="{177630B8-F5FE-46DA-9864-3CD0340AF2A8}"/>
    <pc:docChg chg="modSld">
      <pc:chgData name="Mandi Joyner" userId="d54df4cb-02cf-4767-ab0b-53a80ef16d42" providerId="ADAL" clId="{177630B8-F5FE-46DA-9864-3CD0340AF2A8}" dt="2022-12-22T15:31:45.908" v="24" actId="1076"/>
      <pc:docMkLst>
        <pc:docMk/>
      </pc:docMkLst>
      <pc:sldChg chg="modSp mod">
        <pc:chgData name="Mandi Joyner" userId="d54df4cb-02cf-4767-ab0b-53a80ef16d42" providerId="ADAL" clId="{177630B8-F5FE-46DA-9864-3CD0340AF2A8}" dt="2022-12-22T15:31:45.908" v="24" actId="1076"/>
        <pc:sldMkLst>
          <pc:docMk/>
          <pc:sldMk cId="3602677747" sldId="259"/>
        </pc:sldMkLst>
        <pc:spChg chg="mod">
          <ac:chgData name="Mandi Joyner" userId="d54df4cb-02cf-4767-ab0b-53a80ef16d42" providerId="ADAL" clId="{177630B8-F5FE-46DA-9864-3CD0340AF2A8}" dt="2022-12-22T15:31:39.285" v="23" actId="1036"/>
          <ac:spMkLst>
            <pc:docMk/>
            <pc:sldMk cId="3602677747" sldId="259"/>
            <ac:spMk id="7" creationId="{45377782-4461-4341-A21C-CF24EB539CAD}"/>
          </ac:spMkLst>
        </pc:spChg>
        <pc:spChg chg="mod">
          <ac:chgData name="Mandi Joyner" userId="d54df4cb-02cf-4767-ab0b-53a80ef16d42" providerId="ADAL" clId="{177630B8-F5FE-46DA-9864-3CD0340AF2A8}" dt="2022-12-22T15:31:45.908" v="24" actId="1076"/>
          <ac:spMkLst>
            <pc:docMk/>
            <pc:sldMk cId="3602677747" sldId="259"/>
            <ac:spMk id="8" creationId="{85CB7E87-AC30-48DF-80F3-A43D2482D7A8}"/>
          </ac:spMkLst>
        </pc:spChg>
        <pc:spChg chg="mod">
          <ac:chgData name="Mandi Joyner" userId="d54df4cb-02cf-4767-ab0b-53a80ef16d42" providerId="ADAL" clId="{177630B8-F5FE-46DA-9864-3CD0340AF2A8}" dt="2022-12-22T15:31:39.285" v="23" actId="1036"/>
          <ac:spMkLst>
            <pc:docMk/>
            <pc:sldMk cId="3602677747" sldId="259"/>
            <ac:spMk id="9" creationId="{982E5F63-15E2-4A04-8206-CC1B8E172E62}"/>
          </ac:spMkLst>
        </pc:spChg>
        <pc:spChg chg="mod">
          <ac:chgData name="Mandi Joyner" userId="d54df4cb-02cf-4767-ab0b-53a80ef16d42" providerId="ADAL" clId="{177630B8-F5FE-46DA-9864-3CD0340AF2A8}" dt="2022-12-22T15:31:39.285" v="23" actId="1036"/>
          <ac:spMkLst>
            <pc:docMk/>
            <pc:sldMk cId="3602677747" sldId="259"/>
            <ac:spMk id="10" creationId="{026282DD-16CA-438D-AB4A-BEF7052F6092}"/>
          </ac:spMkLst>
        </pc:spChg>
        <pc:spChg chg="mod">
          <ac:chgData name="Mandi Joyner" userId="d54df4cb-02cf-4767-ab0b-53a80ef16d42" providerId="ADAL" clId="{177630B8-F5FE-46DA-9864-3CD0340AF2A8}" dt="2022-12-22T15:31:39.285" v="23" actId="1036"/>
          <ac:spMkLst>
            <pc:docMk/>
            <pc:sldMk cId="3602677747" sldId="259"/>
            <ac:spMk id="11" creationId="{D6842397-739B-4365-B129-67EE618BC4BE}"/>
          </ac:spMkLst>
        </pc:spChg>
        <pc:spChg chg="mod">
          <ac:chgData name="Mandi Joyner" userId="d54df4cb-02cf-4767-ab0b-53a80ef16d42" providerId="ADAL" clId="{177630B8-F5FE-46DA-9864-3CD0340AF2A8}" dt="2022-12-22T15:31:39.285" v="23" actId="1036"/>
          <ac:spMkLst>
            <pc:docMk/>
            <pc:sldMk cId="3602677747" sldId="259"/>
            <ac:spMk id="12" creationId="{39597CB1-CD98-4776-A927-8CDB31B4F1C2}"/>
          </ac:spMkLst>
        </pc:spChg>
        <pc:spChg chg="mod">
          <ac:chgData name="Mandi Joyner" userId="d54df4cb-02cf-4767-ab0b-53a80ef16d42" providerId="ADAL" clId="{177630B8-F5FE-46DA-9864-3CD0340AF2A8}" dt="2022-12-22T15:31:39.285" v="23" actId="1036"/>
          <ac:spMkLst>
            <pc:docMk/>
            <pc:sldMk cId="3602677747" sldId="259"/>
            <ac:spMk id="13" creationId="{3BA2ACC3-BA34-4232-B9C2-38F2CE9FB2B8}"/>
          </ac:spMkLst>
        </pc:spChg>
        <pc:spChg chg="mod">
          <ac:chgData name="Mandi Joyner" userId="d54df4cb-02cf-4767-ab0b-53a80ef16d42" providerId="ADAL" clId="{177630B8-F5FE-46DA-9864-3CD0340AF2A8}" dt="2022-12-22T15:31:39.285" v="23" actId="1036"/>
          <ac:spMkLst>
            <pc:docMk/>
            <pc:sldMk cId="3602677747" sldId="259"/>
            <ac:spMk id="14" creationId="{3A68E03D-D1C2-429B-BE83-5F22418BCBBC}"/>
          </ac:spMkLst>
        </pc:spChg>
        <pc:spChg chg="mod">
          <ac:chgData name="Mandi Joyner" userId="d54df4cb-02cf-4767-ab0b-53a80ef16d42" providerId="ADAL" clId="{177630B8-F5FE-46DA-9864-3CD0340AF2A8}" dt="2022-12-22T15:31:39.285" v="23" actId="1036"/>
          <ac:spMkLst>
            <pc:docMk/>
            <pc:sldMk cId="3602677747" sldId="259"/>
            <ac:spMk id="15" creationId="{867F097D-ED1B-469F-A76C-79E959850D16}"/>
          </ac:spMkLst>
        </pc:spChg>
        <pc:spChg chg="mod">
          <ac:chgData name="Mandi Joyner" userId="d54df4cb-02cf-4767-ab0b-53a80ef16d42" providerId="ADAL" clId="{177630B8-F5FE-46DA-9864-3CD0340AF2A8}" dt="2022-12-22T15:31:39.285" v="23" actId="1036"/>
          <ac:spMkLst>
            <pc:docMk/>
            <pc:sldMk cId="3602677747" sldId="259"/>
            <ac:spMk id="16" creationId="{38A13EC7-7E16-4EE1-A8D9-42319F598622}"/>
          </ac:spMkLst>
        </pc:spChg>
        <pc:spChg chg="mod">
          <ac:chgData name="Mandi Joyner" userId="d54df4cb-02cf-4767-ab0b-53a80ef16d42" providerId="ADAL" clId="{177630B8-F5FE-46DA-9864-3CD0340AF2A8}" dt="2022-12-22T15:31:39.285" v="23" actId="1036"/>
          <ac:spMkLst>
            <pc:docMk/>
            <pc:sldMk cId="3602677747" sldId="259"/>
            <ac:spMk id="17" creationId="{5BAE1BA4-FC01-489C-8EEA-956C4DCB258A}"/>
          </ac:spMkLst>
        </pc:spChg>
        <pc:spChg chg="mod">
          <ac:chgData name="Mandi Joyner" userId="d54df4cb-02cf-4767-ab0b-53a80ef16d42" providerId="ADAL" clId="{177630B8-F5FE-46DA-9864-3CD0340AF2A8}" dt="2022-12-22T15:31:39.285" v="23" actId="1036"/>
          <ac:spMkLst>
            <pc:docMk/>
            <pc:sldMk cId="3602677747" sldId="259"/>
            <ac:spMk id="18" creationId="{6C625243-9B57-4321-930B-5C49C41A5DBE}"/>
          </ac:spMkLst>
        </pc:spChg>
        <pc:spChg chg="mod">
          <ac:chgData name="Mandi Joyner" userId="d54df4cb-02cf-4767-ab0b-53a80ef16d42" providerId="ADAL" clId="{177630B8-F5FE-46DA-9864-3CD0340AF2A8}" dt="2022-12-22T15:31:39.285" v="23" actId="1036"/>
          <ac:spMkLst>
            <pc:docMk/>
            <pc:sldMk cId="3602677747" sldId="259"/>
            <ac:spMk id="19" creationId="{AE9836C1-2AF4-4AC2-98AB-091343920487}"/>
          </ac:spMkLst>
        </pc:spChg>
        <pc:spChg chg="mod">
          <ac:chgData name="Mandi Joyner" userId="d54df4cb-02cf-4767-ab0b-53a80ef16d42" providerId="ADAL" clId="{177630B8-F5FE-46DA-9864-3CD0340AF2A8}" dt="2022-12-22T15:31:39.285" v="23" actId="1036"/>
          <ac:spMkLst>
            <pc:docMk/>
            <pc:sldMk cId="3602677747" sldId="259"/>
            <ac:spMk id="20" creationId="{32ED7F0F-5A15-41AD-86CD-26A8AC8D0B1F}"/>
          </ac:spMkLst>
        </pc:spChg>
        <pc:spChg chg="mod">
          <ac:chgData name="Mandi Joyner" userId="d54df4cb-02cf-4767-ab0b-53a80ef16d42" providerId="ADAL" clId="{177630B8-F5FE-46DA-9864-3CD0340AF2A8}" dt="2022-12-22T15:31:39.285" v="23" actId="1036"/>
          <ac:spMkLst>
            <pc:docMk/>
            <pc:sldMk cId="3602677747" sldId="259"/>
            <ac:spMk id="21" creationId="{6B30D7E0-6BA5-4930-8F8C-FB65B400AD77}"/>
          </ac:spMkLst>
        </pc:spChg>
        <pc:spChg chg="mod">
          <ac:chgData name="Mandi Joyner" userId="d54df4cb-02cf-4767-ab0b-53a80ef16d42" providerId="ADAL" clId="{177630B8-F5FE-46DA-9864-3CD0340AF2A8}" dt="2022-12-22T15:31:39.285" v="23" actId="1036"/>
          <ac:spMkLst>
            <pc:docMk/>
            <pc:sldMk cId="3602677747" sldId="259"/>
            <ac:spMk id="22" creationId="{82712C1C-E775-4D83-8C28-95C492B7BDB4}"/>
          </ac:spMkLst>
        </pc:spChg>
        <pc:spChg chg="mod">
          <ac:chgData name="Mandi Joyner" userId="d54df4cb-02cf-4767-ab0b-53a80ef16d42" providerId="ADAL" clId="{177630B8-F5FE-46DA-9864-3CD0340AF2A8}" dt="2022-12-22T15:31:39.285" v="23" actId="1036"/>
          <ac:spMkLst>
            <pc:docMk/>
            <pc:sldMk cId="3602677747" sldId="259"/>
            <ac:spMk id="23" creationId="{B1D3FE0D-3E12-4BD1-A6EB-51D18773A71B}"/>
          </ac:spMkLst>
        </pc:spChg>
        <pc:spChg chg="mod">
          <ac:chgData name="Mandi Joyner" userId="d54df4cb-02cf-4767-ab0b-53a80ef16d42" providerId="ADAL" clId="{177630B8-F5FE-46DA-9864-3CD0340AF2A8}" dt="2022-12-22T15:31:39.285" v="23" actId="1036"/>
          <ac:spMkLst>
            <pc:docMk/>
            <pc:sldMk cId="3602677747" sldId="259"/>
            <ac:spMk id="24" creationId="{E01AF074-23AC-4210-BBC3-3C341E52B641}"/>
          </ac:spMkLst>
        </pc:spChg>
        <pc:spChg chg="mod">
          <ac:chgData name="Mandi Joyner" userId="d54df4cb-02cf-4767-ab0b-53a80ef16d42" providerId="ADAL" clId="{177630B8-F5FE-46DA-9864-3CD0340AF2A8}" dt="2022-12-22T15:31:39.285" v="23" actId="1036"/>
          <ac:spMkLst>
            <pc:docMk/>
            <pc:sldMk cId="3602677747" sldId="259"/>
            <ac:spMk id="25" creationId="{FA40A132-BE9A-4008-A26F-2FEF778C6647}"/>
          </ac:spMkLst>
        </pc:spChg>
        <pc:spChg chg="mod">
          <ac:chgData name="Mandi Joyner" userId="d54df4cb-02cf-4767-ab0b-53a80ef16d42" providerId="ADAL" clId="{177630B8-F5FE-46DA-9864-3CD0340AF2A8}" dt="2022-12-22T15:31:39.285" v="23" actId="1036"/>
          <ac:spMkLst>
            <pc:docMk/>
            <pc:sldMk cId="3602677747" sldId="259"/>
            <ac:spMk id="26" creationId="{2366A2FF-E1A6-45EC-8CD1-8856E1CC0E77}"/>
          </ac:spMkLst>
        </pc:spChg>
      </pc:sldChg>
    </pc:docChg>
  </pc:docChgLst>
  <pc:docChgLst>
    <pc:chgData name="Kayla Mahler" userId="9726fbe1-293a-472c-a863-5fd13b00fe09" providerId="ADAL" clId="{BE35D4AB-C71A-41E3-9ECC-6A77A8DF7D6C}"/>
    <pc:docChg chg="undo custSel addSld modSld modMainMaster">
      <pc:chgData name="Kayla Mahler" userId="9726fbe1-293a-472c-a863-5fd13b00fe09" providerId="ADAL" clId="{BE35D4AB-C71A-41E3-9ECC-6A77A8DF7D6C}" dt="2023-02-17T15:54:22.204" v="86" actId="2711"/>
      <pc:docMkLst>
        <pc:docMk/>
      </pc:docMkLst>
      <pc:sldChg chg="modSp mod">
        <pc:chgData name="Kayla Mahler" userId="9726fbe1-293a-472c-a863-5fd13b00fe09" providerId="ADAL" clId="{BE35D4AB-C71A-41E3-9ECC-6A77A8DF7D6C}" dt="2023-02-17T15:49:36.989" v="0" actId="20577"/>
        <pc:sldMkLst>
          <pc:docMk/>
          <pc:sldMk cId="2317684188" sldId="257"/>
        </pc:sldMkLst>
        <pc:spChg chg="mod">
          <ac:chgData name="Kayla Mahler" userId="9726fbe1-293a-472c-a863-5fd13b00fe09" providerId="ADAL" clId="{BE35D4AB-C71A-41E3-9ECC-6A77A8DF7D6C}" dt="2023-02-17T15:49:36.989" v="0" actId="20577"/>
          <ac:spMkLst>
            <pc:docMk/>
            <pc:sldMk cId="2317684188" sldId="257"/>
            <ac:spMk id="3" creationId="{C1ED7AED-CDED-407C-9263-2CCCC604A2DB}"/>
          </ac:spMkLst>
        </pc:spChg>
      </pc:sldChg>
      <pc:sldChg chg="modSp mod">
        <pc:chgData name="Kayla Mahler" userId="9726fbe1-293a-472c-a863-5fd13b00fe09" providerId="ADAL" clId="{BE35D4AB-C71A-41E3-9ECC-6A77A8DF7D6C}" dt="2023-02-17T15:51:24.052" v="54" actId="20577"/>
        <pc:sldMkLst>
          <pc:docMk/>
          <pc:sldMk cId="3927616371" sldId="258"/>
        </pc:sldMkLst>
        <pc:spChg chg="mod">
          <ac:chgData name="Kayla Mahler" userId="9726fbe1-293a-472c-a863-5fd13b00fe09" providerId="ADAL" clId="{BE35D4AB-C71A-41E3-9ECC-6A77A8DF7D6C}" dt="2023-02-17T15:51:24.052" v="54" actId="20577"/>
          <ac:spMkLst>
            <pc:docMk/>
            <pc:sldMk cId="3927616371" sldId="258"/>
            <ac:spMk id="3" creationId="{AE327D94-8405-4436-BCC9-1CE23BF3AC6B}"/>
          </ac:spMkLst>
        </pc:spChg>
      </pc:sldChg>
      <pc:sldChg chg="modSp new mod">
        <pc:chgData name="Kayla Mahler" userId="9726fbe1-293a-472c-a863-5fd13b00fe09" providerId="ADAL" clId="{BE35D4AB-C71A-41E3-9ECC-6A77A8DF7D6C}" dt="2023-02-17T15:53:59.382" v="84" actId="20577"/>
        <pc:sldMkLst>
          <pc:docMk/>
          <pc:sldMk cId="634636369" sldId="260"/>
        </pc:sldMkLst>
        <pc:spChg chg="mod">
          <ac:chgData name="Kayla Mahler" userId="9726fbe1-293a-472c-a863-5fd13b00fe09" providerId="ADAL" clId="{BE35D4AB-C71A-41E3-9ECC-6A77A8DF7D6C}" dt="2023-02-17T15:53:59.382" v="84" actId="20577"/>
          <ac:spMkLst>
            <pc:docMk/>
            <pc:sldMk cId="634636369" sldId="260"/>
            <ac:spMk id="2" creationId="{3C87929E-28EB-3FAA-C993-395263125C2E}"/>
          </ac:spMkLst>
        </pc:spChg>
      </pc:sldChg>
      <pc:sldMasterChg chg="modSp mod modSldLayout">
        <pc:chgData name="Kayla Mahler" userId="9726fbe1-293a-472c-a863-5fd13b00fe09" providerId="ADAL" clId="{BE35D4AB-C71A-41E3-9ECC-6A77A8DF7D6C}" dt="2023-02-17T15:54:22.204" v="86" actId="2711"/>
        <pc:sldMasterMkLst>
          <pc:docMk/>
          <pc:sldMasterMk cId="2713776751" sldId="2147483648"/>
        </pc:sldMasterMkLst>
        <pc:spChg chg="mod">
          <ac:chgData name="Kayla Mahler" userId="9726fbe1-293a-472c-a863-5fd13b00fe09" providerId="ADAL" clId="{BE35D4AB-C71A-41E3-9ECC-6A77A8DF7D6C}" dt="2023-02-17T15:52:00.483" v="58" actId="1076"/>
          <ac:spMkLst>
            <pc:docMk/>
            <pc:sldMasterMk cId="2713776751" sldId="2147483648"/>
            <ac:spMk id="2" creationId="{00000000-0000-0000-0000-000000000000}"/>
          </ac:spMkLst>
        </pc:spChg>
        <pc:sldLayoutChg chg="modSp">
          <pc:chgData name="Kayla Mahler" userId="9726fbe1-293a-472c-a863-5fd13b00fe09" providerId="ADAL" clId="{BE35D4AB-C71A-41E3-9ECC-6A77A8DF7D6C}" dt="2023-02-17T15:54:22.204" v="86" actId="2711"/>
          <pc:sldLayoutMkLst>
            <pc:docMk/>
            <pc:sldMasterMk cId="2713776751" sldId="2147483648"/>
            <pc:sldLayoutMk cId="1830698384" sldId="2147483649"/>
          </pc:sldLayoutMkLst>
          <pc:spChg chg="mod">
            <ac:chgData name="Kayla Mahler" userId="9726fbe1-293a-472c-a863-5fd13b00fe09" providerId="ADAL" clId="{BE35D4AB-C71A-41E3-9ECC-6A77A8DF7D6C}" dt="2023-02-17T15:54:22.204" v="86" actId="2711"/>
            <ac:spMkLst>
              <pc:docMk/>
              <pc:sldMasterMk cId="2713776751" sldId="2147483648"/>
              <pc:sldLayoutMk cId="1830698384" sldId="2147483649"/>
              <ac:spMk id="2" creationId="{00000000-0000-0000-0000-000000000000}"/>
            </ac:spMkLst>
          </pc:spChg>
        </pc:sldLayoutChg>
        <pc:sldLayoutChg chg="modSp mod">
          <pc:chgData name="Kayla Mahler" userId="9726fbe1-293a-472c-a863-5fd13b00fe09" providerId="ADAL" clId="{BE35D4AB-C71A-41E3-9ECC-6A77A8DF7D6C}" dt="2023-02-17T15:53:08.269" v="74" actId="207"/>
          <pc:sldLayoutMkLst>
            <pc:docMk/>
            <pc:sldMasterMk cId="2713776751" sldId="2147483648"/>
            <pc:sldLayoutMk cId="2222931944" sldId="2147483650"/>
          </pc:sldLayoutMkLst>
          <pc:spChg chg="mod">
            <ac:chgData name="Kayla Mahler" userId="9726fbe1-293a-472c-a863-5fd13b00fe09" providerId="ADAL" clId="{BE35D4AB-C71A-41E3-9ECC-6A77A8DF7D6C}" dt="2023-02-17T15:53:08.269" v="74" actId="207"/>
            <ac:spMkLst>
              <pc:docMk/>
              <pc:sldMasterMk cId="2713776751" sldId="2147483648"/>
              <pc:sldLayoutMk cId="2222931944" sldId="2147483650"/>
              <ac:spMk id="2" creationId="{00000000-0000-0000-0000-000000000000}"/>
            </ac:spMkLst>
          </pc:spChg>
        </pc:sldLayoutChg>
        <pc:sldLayoutChg chg="modSp">
          <pc:chgData name="Kayla Mahler" userId="9726fbe1-293a-472c-a863-5fd13b00fe09" providerId="ADAL" clId="{BE35D4AB-C71A-41E3-9ECC-6A77A8DF7D6C}" dt="2023-02-17T15:53:16.026" v="75" actId="207"/>
          <pc:sldLayoutMkLst>
            <pc:docMk/>
            <pc:sldMasterMk cId="2713776751" sldId="2147483648"/>
            <pc:sldLayoutMk cId="2553614258" sldId="2147483652"/>
          </pc:sldLayoutMkLst>
          <pc:spChg chg="mod">
            <ac:chgData name="Kayla Mahler" userId="9726fbe1-293a-472c-a863-5fd13b00fe09" providerId="ADAL" clId="{BE35D4AB-C71A-41E3-9ECC-6A77A8DF7D6C}" dt="2023-02-17T15:53:16.026" v="75" actId="207"/>
            <ac:spMkLst>
              <pc:docMk/>
              <pc:sldMasterMk cId="2713776751" sldId="2147483648"/>
              <pc:sldLayoutMk cId="2553614258" sldId="2147483652"/>
              <ac:spMk id="2" creationId="{00000000-0000-0000-0000-000000000000}"/>
            </ac:spMkLst>
          </pc:spChg>
        </pc:sldLayoutChg>
        <pc:sldLayoutChg chg="modSp mod">
          <pc:chgData name="Kayla Mahler" userId="9726fbe1-293a-472c-a863-5fd13b00fe09" providerId="ADAL" clId="{BE35D4AB-C71A-41E3-9ECC-6A77A8DF7D6C}" dt="2023-02-17T15:53:22.016" v="76" actId="207"/>
          <pc:sldLayoutMkLst>
            <pc:docMk/>
            <pc:sldMasterMk cId="2713776751" sldId="2147483648"/>
            <pc:sldLayoutMk cId="3771416894" sldId="2147483653"/>
          </pc:sldLayoutMkLst>
          <pc:spChg chg="mod">
            <ac:chgData name="Kayla Mahler" userId="9726fbe1-293a-472c-a863-5fd13b00fe09" providerId="ADAL" clId="{BE35D4AB-C71A-41E3-9ECC-6A77A8DF7D6C}" dt="2023-02-17T15:53:22.016" v="76" actId="207"/>
            <ac:spMkLst>
              <pc:docMk/>
              <pc:sldMasterMk cId="2713776751" sldId="2147483648"/>
              <pc:sldLayoutMk cId="3771416894" sldId="2147483653"/>
              <ac:spMk id="2" creationId="{00000000-0000-0000-0000-000000000000}"/>
            </ac:spMkLst>
          </pc:spChg>
        </pc:sldLayoutChg>
        <pc:sldLayoutChg chg="modSp">
          <pc:chgData name="Kayla Mahler" userId="9726fbe1-293a-472c-a863-5fd13b00fe09" providerId="ADAL" clId="{BE35D4AB-C71A-41E3-9ECC-6A77A8DF7D6C}" dt="2023-02-17T15:53:26.189" v="77" actId="207"/>
          <pc:sldLayoutMkLst>
            <pc:docMk/>
            <pc:sldMasterMk cId="2713776751" sldId="2147483648"/>
            <pc:sldLayoutMk cId="2619230820" sldId="2147483654"/>
          </pc:sldLayoutMkLst>
          <pc:spChg chg="mod">
            <ac:chgData name="Kayla Mahler" userId="9726fbe1-293a-472c-a863-5fd13b00fe09" providerId="ADAL" clId="{BE35D4AB-C71A-41E3-9ECC-6A77A8DF7D6C}" dt="2023-02-17T15:53:26.189" v="77" actId="207"/>
            <ac:spMkLst>
              <pc:docMk/>
              <pc:sldMasterMk cId="2713776751" sldId="2147483648"/>
              <pc:sldLayoutMk cId="2619230820" sldId="2147483654"/>
              <ac:spMk id="2" creationId="{00000000-0000-0000-0000-000000000000}"/>
            </ac:spMkLst>
          </pc:spChg>
        </pc:sldLayoutChg>
        <pc:sldLayoutChg chg="modSp">
          <pc:chgData name="Kayla Mahler" userId="9726fbe1-293a-472c-a863-5fd13b00fe09" providerId="ADAL" clId="{BE35D4AB-C71A-41E3-9ECC-6A77A8DF7D6C}" dt="2023-02-17T15:53:34.416" v="78" actId="207"/>
          <pc:sldLayoutMkLst>
            <pc:docMk/>
            <pc:sldMasterMk cId="2713776751" sldId="2147483648"/>
            <pc:sldLayoutMk cId="4037755681" sldId="2147483658"/>
          </pc:sldLayoutMkLst>
          <pc:spChg chg="mod">
            <ac:chgData name="Kayla Mahler" userId="9726fbe1-293a-472c-a863-5fd13b00fe09" providerId="ADAL" clId="{BE35D4AB-C71A-41E3-9ECC-6A77A8DF7D6C}" dt="2023-02-17T15:53:34.416" v="78" actId="207"/>
            <ac:spMkLst>
              <pc:docMk/>
              <pc:sldMasterMk cId="2713776751" sldId="2147483648"/>
              <pc:sldLayoutMk cId="4037755681" sldId="2147483658"/>
              <ac:spMk id="2" creationId="{00000000-0000-0000-0000-000000000000}"/>
            </ac:spMkLst>
          </pc:spChg>
        </pc:sldLayoutChg>
      </pc:sldMasterChg>
    </pc:docChg>
  </pc:docChgLst>
  <pc:docChgLst>
    <pc:chgData name="Arienne Martinez" userId="4c769a36-2945-4291-b081-30e3a6746fd1" providerId="ADAL" clId="{210F01C8-EBFC-4A49-800B-8C2F163691D9}"/>
    <pc:docChg chg="modSld">
      <pc:chgData name="Arienne Martinez" userId="4c769a36-2945-4291-b081-30e3a6746fd1" providerId="ADAL" clId="{210F01C8-EBFC-4A49-800B-8C2F163691D9}" dt="2023-10-02T15:20:34.323" v="83" actId="20577"/>
      <pc:docMkLst>
        <pc:docMk/>
      </pc:docMkLst>
      <pc:sldChg chg="modSp mod">
        <pc:chgData name="Arienne Martinez" userId="4c769a36-2945-4291-b081-30e3a6746fd1" providerId="ADAL" clId="{210F01C8-EBFC-4A49-800B-8C2F163691D9}" dt="2023-10-02T15:20:34.323" v="83" actId="20577"/>
        <pc:sldMkLst>
          <pc:docMk/>
          <pc:sldMk cId="2317684188" sldId="257"/>
        </pc:sldMkLst>
        <pc:spChg chg="mod">
          <ac:chgData name="Arienne Martinez" userId="4c769a36-2945-4291-b081-30e3a6746fd1" providerId="ADAL" clId="{210F01C8-EBFC-4A49-800B-8C2F163691D9}" dt="2023-10-02T15:20:34.323" v="83" actId="20577"/>
          <ac:spMkLst>
            <pc:docMk/>
            <pc:sldMk cId="2317684188" sldId="257"/>
            <ac:spMk id="3" creationId="{C1ED7AED-CDED-407C-9263-2CCCC604A2DB}"/>
          </ac:spMkLst>
        </pc:spChg>
      </pc:sldChg>
      <pc:sldChg chg="modSp mod">
        <pc:chgData name="Arienne Martinez" userId="4c769a36-2945-4291-b081-30e3a6746fd1" providerId="ADAL" clId="{210F01C8-EBFC-4A49-800B-8C2F163691D9}" dt="2023-09-20T19:59:19.008" v="69" actId="6549"/>
        <pc:sldMkLst>
          <pc:docMk/>
          <pc:sldMk cId="3927616371" sldId="258"/>
        </pc:sldMkLst>
        <pc:spChg chg="mod">
          <ac:chgData name="Arienne Martinez" userId="4c769a36-2945-4291-b081-30e3a6746fd1" providerId="ADAL" clId="{210F01C8-EBFC-4A49-800B-8C2F163691D9}" dt="2023-09-20T19:59:19.008" v="69" actId="6549"/>
          <ac:spMkLst>
            <pc:docMk/>
            <pc:sldMk cId="3927616371" sldId="258"/>
            <ac:spMk id="3" creationId="{AE327D94-8405-4436-BCC9-1CE23BF3AC6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A64B148-8739-430D-B878-691984B576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F62FC6C-6484-49C0-AEC5-2E4B95A894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7FA5B8-72A3-431F-8F2F-08B1BA315BF5}" type="datetimeFigureOut">
              <a:rPr lang="en-US" smtClean="0"/>
              <a:t>10/2/2023</a:t>
            </a:fld>
            <a:endParaRPr lang="en-US"/>
          </a:p>
        </p:txBody>
      </p:sp>
      <p:sp>
        <p:nvSpPr>
          <p:cNvPr id="4" name="Footer Placeholder 3">
            <a:extLst>
              <a:ext uri="{FF2B5EF4-FFF2-40B4-BE49-F238E27FC236}">
                <a16:creationId xmlns:a16="http://schemas.microsoft.com/office/drawing/2014/main" id="{A84614E6-B44F-40E3-BE44-4EA81038C79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161094-0297-458D-8578-20F9681239C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1EF0A09-7F8B-4D00-91DC-0D1411C08F57}" type="slidenum">
              <a:rPr lang="en-US" smtClean="0"/>
              <a:t>‹#›</a:t>
            </a:fld>
            <a:endParaRPr lang="en-US"/>
          </a:p>
        </p:txBody>
      </p:sp>
    </p:spTree>
    <p:extLst>
      <p:ext uri="{BB962C8B-B14F-4D97-AF65-F5344CB8AC3E}">
        <p14:creationId xmlns:p14="http://schemas.microsoft.com/office/powerpoint/2010/main" val="1563753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6A9650-C0AD-4915-B401-8895BD01F1C9}" type="datetimeFigureOut">
              <a:rPr lang="en-US" smtClean="0"/>
              <a:t>10/2/2023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DAB50D-BC8E-4A43-BDEC-6C94744A1EA9}" type="slidenum">
              <a:rPr lang="en-US" smtClean="0"/>
              <a:t>‹#›</a:t>
            </a:fld>
            <a:endParaRPr lang="en-US"/>
          </a:p>
        </p:txBody>
      </p:sp>
    </p:spTree>
    <p:extLst>
      <p:ext uri="{BB962C8B-B14F-4D97-AF65-F5344CB8AC3E}">
        <p14:creationId xmlns:p14="http://schemas.microsoft.com/office/powerpoint/2010/main" val="2815051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78429"/>
            <a:ext cx="9144000" cy="1931534"/>
          </a:xfrm>
        </p:spPr>
        <p:txBody>
          <a:bodyPr anchor="b"/>
          <a:lstStyle>
            <a:lvl1pPr algn="ctr">
              <a:defRPr sz="6000">
                <a:solidFill>
                  <a:schemeClr val="tx1"/>
                </a:solidFill>
                <a:latin typeface="+mj-lt"/>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1830698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E2D6D"/>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4037755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338943"/>
            <a:ext cx="2628900" cy="4180114"/>
          </a:xfrm>
        </p:spPr>
        <p:txBody>
          <a:bodyPr vert="eaVert"/>
          <a:lstStyle>
            <a:lvl1pPr>
              <a:defRPr>
                <a:solidFill>
                  <a:schemeClr val="tx1"/>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1338943"/>
            <a:ext cx="7734300" cy="4180114"/>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1310784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074863"/>
            <a:ext cx="10515600" cy="2190233"/>
          </a:xfrm>
        </p:spPr>
        <p:txBody>
          <a:bodyPr anchor="b"/>
          <a:lstStyle>
            <a:lvl1pPr algn="ctr">
              <a:defRPr sz="6000">
                <a:solidFill>
                  <a:schemeClr val="tx1"/>
                </a:solidFill>
              </a:defRPr>
            </a:lvl1pPr>
          </a:lstStyle>
          <a:p>
            <a:r>
              <a:rPr lang="en-US" dirty="0"/>
              <a:t>Click to edit </a:t>
            </a:r>
            <a:br>
              <a:rPr lang="en-US" dirty="0"/>
            </a:br>
            <a:r>
              <a:rPr lang="en-US" dirty="0"/>
              <a:t>Master 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1922665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06766" y="487589"/>
            <a:ext cx="9547034" cy="854075"/>
          </a:xfrm>
        </p:spPr>
        <p:txBody>
          <a:bodyPr/>
          <a:lstStyle>
            <a:lvl1pPr>
              <a:defRPr>
                <a:solidFill>
                  <a:srgbClr val="0E2D6D"/>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2222931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907823"/>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1857308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E2D6D"/>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33886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33886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2553614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40666" y="517000"/>
            <a:ext cx="9614722" cy="854075"/>
          </a:xfrm>
        </p:spPr>
        <p:txBody>
          <a:bodyPr/>
          <a:lstStyle>
            <a:lvl1pPr>
              <a:defRPr>
                <a:solidFill>
                  <a:srgbClr val="0E2D6D"/>
                </a:solidFill>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29377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29377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3771416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E2D6D"/>
                </a:solidFill>
              </a:defRPr>
            </a:lvl1pPr>
          </a:lstStyle>
          <a:p>
            <a:r>
              <a:rPr lang="en-US" dirty="0"/>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261923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250475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404256"/>
            <a:ext cx="6172200" cy="41365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4834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1102397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1371600"/>
            <a:ext cx="6172200" cy="412568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43988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Tree>
    <p:extLst>
      <p:ext uri="{BB962C8B-B14F-4D97-AF65-F5344CB8AC3E}">
        <p14:creationId xmlns:p14="http://schemas.microsoft.com/office/powerpoint/2010/main" val="3079301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62699" y="497327"/>
            <a:ext cx="9591101" cy="85407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35628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3776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vgmheartland.com/" TargetMode="External"/><Relationship Id="rId2" Type="http://schemas.openxmlformats.org/officeDocument/2006/relationships/hyperlink" Target="mailto:HeartlandEducation@vgm.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2254A-1A82-437B-A85D-8F668CB67483}"/>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DC63C008-8BDA-4279-BE96-C8A11E60971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86719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47EC-B6BC-403F-9027-47CECD4BC570}"/>
              </a:ext>
            </a:extLst>
          </p:cNvPr>
          <p:cNvSpPr>
            <a:spLocks noGrp="1"/>
          </p:cNvSpPr>
          <p:nvPr>
            <p:ph type="title"/>
          </p:nvPr>
        </p:nvSpPr>
        <p:spPr>
          <a:xfrm>
            <a:off x="2323750" y="485775"/>
            <a:ext cx="9030050" cy="854075"/>
          </a:xfrm>
        </p:spPr>
        <p:txBody>
          <a:bodyPr/>
          <a:lstStyle/>
          <a:p>
            <a:r>
              <a:rPr lang="en-US" dirty="0">
                <a:solidFill>
                  <a:srgbClr val="0E2D6D"/>
                </a:solidFill>
              </a:rPr>
              <a:t>CEU Completion Requirements</a:t>
            </a:r>
          </a:p>
        </p:txBody>
      </p:sp>
      <p:sp>
        <p:nvSpPr>
          <p:cNvPr id="3" name="Content Placeholder 2">
            <a:extLst>
              <a:ext uri="{FF2B5EF4-FFF2-40B4-BE49-F238E27FC236}">
                <a16:creationId xmlns:a16="http://schemas.microsoft.com/office/drawing/2014/main" id="{C1ED7AED-CDED-407C-9263-2CCCC604A2DB}"/>
              </a:ext>
            </a:extLst>
          </p:cNvPr>
          <p:cNvSpPr>
            <a:spLocks noGrp="1"/>
          </p:cNvSpPr>
          <p:nvPr>
            <p:ph idx="1"/>
          </p:nvPr>
        </p:nvSpPr>
        <p:spPr/>
        <p:txBody>
          <a:bodyPr>
            <a:normAutofit fontScale="85000" lnSpcReduction="20000"/>
          </a:bodyPr>
          <a:lstStyle/>
          <a:p>
            <a:pPr marL="0" indent="0">
              <a:buNone/>
            </a:pPr>
            <a:r>
              <a:rPr lang="en-US" sz="1900" b="1" dirty="0"/>
              <a:t>CEU credit will be awarded to attendees who successfully complete the following:</a:t>
            </a:r>
          </a:p>
          <a:p>
            <a:pPr marL="342900" indent="-342900">
              <a:buFont typeface="+mj-lt"/>
              <a:buAutoNum type="arabicPeriod"/>
            </a:pPr>
            <a:r>
              <a:rPr lang="en-US" sz="1900" dirty="0"/>
              <a:t>Scan your name badge when you enter and leave each session you attend. You must attend at least 90% of a session in order to earn continuing education credit for that session.</a:t>
            </a:r>
          </a:p>
          <a:p>
            <a:pPr marL="342900" indent="-342900">
              <a:buFont typeface="+mj-lt"/>
              <a:buAutoNum type="arabicPeriod"/>
            </a:pPr>
            <a:r>
              <a:rPr lang="en-US" sz="1900" dirty="0"/>
              <a:t>Complete the evaluation form for each session you attend. Evaluations are available on the Heartland website and can be accessed on your phone or computer. </a:t>
            </a:r>
          </a:p>
          <a:p>
            <a:pPr marL="0" indent="0">
              <a:buNone/>
            </a:pPr>
            <a:r>
              <a:rPr lang="en-US" sz="1900" b="1" dirty="0"/>
              <a:t>If you need ABC, BOC, </a:t>
            </a:r>
            <a:r>
              <a:rPr lang="en-US" sz="1900" b="1"/>
              <a:t>or AARC credits</a:t>
            </a:r>
            <a:r>
              <a:rPr lang="en-US" sz="1900" b="1" dirty="0"/>
              <a:t>: </a:t>
            </a:r>
            <a:r>
              <a:rPr lang="en-US" sz="1900" dirty="0"/>
              <a:t>Please stop by the CEU desk to verify we have the correct number on file for you so we can report your CEUs. </a:t>
            </a:r>
            <a:br>
              <a:rPr lang="en-US" sz="1900" dirty="0"/>
            </a:br>
            <a:r>
              <a:rPr lang="en-US" sz="1900" dirty="0"/>
              <a:t> </a:t>
            </a:r>
            <a:br>
              <a:rPr lang="en-US" sz="1900" dirty="0"/>
            </a:br>
            <a:r>
              <a:rPr lang="en-US" sz="1900" dirty="0"/>
              <a:t>Use the Heartland website on your phone or computer to access important conference information, session handouts, </a:t>
            </a:r>
            <a:br>
              <a:rPr lang="en-US" sz="1900" dirty="0"/>
            </a:br>
            <a:r>
              <a:rPr lang="en-US" sz="1900" dirty="0"/>
              <a:t>and evaluations.</a:t>
            </a:r>
          </a:p>
          <a:p>
            <a:pPr marL="0" indent="0">
              <a:buNone/>
            </a:pPr>
            <a:r>
              <a:rPr lang="en-US" sz="1900" dirty="0"/>
              <a:t>As a courtesy to those around you, please silence your cellphone.</a:t>
            </a:r>
            <a:br>
              <a:rPr lang="en-US" sz="1900" dirty="0"/>
            </a:br>
            <a:br>
              <a:rPr lang="en-US" sz="1900" dirty="0"/>
            </a:br>
            <a:r>
              <a:rPr lang="en-US" sz="1900" dirty="0"/>
              <a:t>Please wear your Heartland name badge at all times during the conference.</a:t>
            </a:r>
            <a:br>
              <a:rPr lang="en-US" sz="1900" dirty="0"/>
            </a:br>
            <a:br>
              <a:rPr lang="en-US" sz="1900" dirty="0"/>
            </a:br>
            <a:r>
              <a:rPr lang="en-US" sz="1900" dirty="0"/>
              <a:t>Feel free to share what you’re learning through social media. Don’t forget to use #</a:t>
            </a:r>
            <a:r>
              <a:rPr lang="en-US" sz="1900" dirty="0" err="1"/>
              <a:t>vgmheartland</a:t>
            </a:r>
            <a:r>
              <a:rPr lang="en-US" sz="1900" dirty="0"/>
              <a:t>.</a:t>
            </a:r>
            <a:br>
              <a:rPr lang="en-US" dirty="0"/>
            </a:br>
            <a:r>
              <a:rPr lang="en-US" dirty="0"/>
              <a:t> </a:t>
            </a:r>
          </a:p>
        </p:txBody>
      </p:sp>
    </p:spTree>
    <p:extLst>
      <p:ext uri="{BB962C8B-B14F-4D97-AF65-F5344CB8AC3E}">
        <p14:creationId xmlns:p14="http://schemas.microsoft.com/office/powerpoint/2010/main" val="2317684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F1D54-0CC2-452A-9159-5481EFFBF1E6}"/>
              </a:ext>
            </a:extLst>
          </p:cNvPr>
          <p:cNvSpPr>
            <a:spLocks noGrp="1"/>
          </p:cNvSpPr>
          <p:nvPr>
            <p:ph type="title"/>
          </p:nvPr>
        </p:nvSpPr>
        <p:spPr>
          <a:xfrm>
            <a:off x="2348917" y="485775"/>
            <a:ext cx="9004883" cy="854075"/>
          </a:xfrm>
        </p:spPr>
        <p:txBody>
          <a:bodyPr/>
          <a:lstStyle/>
          <a:p>
            <a:r>
              <a:rPr lang="en-US" dirty="0">
                <a:solidFill>
                  <a:srgbClr val="0E2D6D"/>
                </a:solidFill>
              </a:rPr>
              <a:t>Session Objectives</a:t>
            </a:r>
          </a:p>
        </p:txBody>
      </p:sp>
      <p:sp>
        <p:nvSpPr>
          <p:cNvPr id="3" name="Content Placeholder 2">
            <a:extLst>
              <a:ext uri="{FF2B5EF4-FFF2-40B4-BE49-F238E27FC236}">
                <a16:creationId xmlns:a16="http://schemas.microsoft.com/office/drawing/2014/main" id="{AE327D94-8405-4436-BCC9-1CE23BF3AC6B}"/>
              </a:ext>
            </a:extLst>
          </p:cNvPr>
          <p:cNvSpPr>
            <a:spLocks noGrp="1"/>
          </p:cNvSpPr>
          <p:nvPr>
            <p:ph idx="1"/>
          </p:nvPr>
        </p:nvSpPr>
        <p:spPr/>
        <p:txBody>
          <a:bodyPr>
            <a:normAutofit/>
          </a:bodyPr>
          <a:lstStyle/>
          <a:p>
            <a:pPr marL="0" indent="0">
              <a:buNone/>
            </a:pPr>
            <a:r>
              <a:rPr lang="en-US" sz="1600" b="1" dirty="0">
                <a:highlight>
                  <a:srgbClr val="FFFF00"/>
                </a:highlight>
              </a:rPr>
              <a:t>Speakers, please include your 3-4 objectives on this slide and begin and end your presentation by reviewing the objectives</a:t>
            </a:r>
            <a:r>
              <a:rPr lang="en-US" sz="1600" dirty="0">
                <a:highlight>
                  <a:srgbClr val="FFFF00"/>
                </a:highlight>
              </a:rPr>
              <a:t>.</a:t>
            </a:r>
          </a:p>
          <a:p>
            <a:pPr marL="0" indent="0">
              <a:buNone/>
            </a:pPr>
            <a:endParaRPr lang="en-US" sz="1600" dirty="0">
              <a:highlight>
                <a:srgbClr val="FFFF00"/>
              </a:highlight>
            </a:endParaRPr>
          </a:p>
          <a:p>
            <a:pPr marL="0" indent="0">
              <a:buNone/>
            </a:pPr>
            <a:r>
              <a:rPr lang="en-US" sz="1600" dirty="0">
                <a:highlight>
                  <a:srgbClr val="FFFF00"/>
                </a:highlight>
              </a:rPr>
              <a:t> Because we offer CEUs for every session, there are guidelines that require all objectives be measurable. If necessary, your objectives have been edited to meet this guideline when we submit your session for CEUs. The nature of your objectives are not changed, but wording may be slightly altered to meet the requirements to offer CEUs. If you have questions about writing your objectives, please contact our Heartland Education Pillar at </a:t>
            </a:r>
            <a:r>
              <a:rPr lang="en-US" sz="1600" dirty="0" err="1">
                <a:highlight>
                  <a:srgbClr val="FFFF00"/>
                </a:highlight>
                <a:hlinkClick r:id="rId2"/>
              </a:rPr>
              <a:t>HeartlandEducation@</a:t>
            </a:r>
            <a:r>
              <a:rPr lang="en-US" sz="1600" err="1">
                <a:highlight>
                  <a:srgbClr val="FFFF00"/>
                </a:highlight>
                <a:hlinkClick r:id="rId2"/>
              </a:rPr>
              <a:t>vgm</a:t>
            </a:r>
            <a:r>
              <a:rPr lang="en-US" sz="1600">
                <a:highlight>
                  <a:srgbClr val="FFFF00"/>
                </a:highlight>
                <a:hlinkClick r:id="rId2"/>
              </a:rPr>
              <a:t>.com</a:t>
            </a:r>
            <a:r>
              <a:rPr lang="en-US" sz="1600">
                <a:highlight>
                  <a:srgbClr val="FFFF00"/>
                </a:highlight>
              </a:rPr>
              <a:t>.  </a:t>
            </a:r>
            <a:endParaRPr lang="en-US" sz="1600" dirty="0">
              <a:highlight>
                <a:srgbClr val="FFFF00"/>
              </a:highlight>
            </a:endParaRPr>
          </a:p>
          <a:p>
            <a:pPr marL="0" indent="0">
              <a:buNone/>
            </a:pPr>
            <a:r>
              <a:rPr lang="en-US" sz="1600" dirty="0"/>
              <a:t>To view your edited objectives, log in to your speaker portal at </a:t>
            </a:r>
            <a:r>
              <a:rPr lang="en-US" sz="1600" dirty="0">
                <a:solidFill>
                  <a:srgbClr val="3333FF"/>
                </a:solidFill>
                <a:hlinkClick r:id="rId3"/>
              </a:rPr>
              <a:t>https://vgmheartland.com</a:t>
            </a:r>
            <a:r>
              <a:rPr lang="en-US" sz="1600" dirty="0"/>
              <a:t>. Your session(s) are listed in your profile under My Sessions. </a:t>
            </a:r>
          </a:p>
          <a:p>
            <a:pPr marL="0" indent="0">
              <a:buNone/>
            </a:pPr>
            <a:endParaRPr lang="en-US" sz="1600" dirty="0"/>
          </a:p>
        </p:txBody>
      </p:sp>
    </p:spTree>
    <p:extLst>
      <p:ext uri="{BB962C8B-B14F-4D97-AF65-F5344CB8AC3E}">
        <p14:creationId xmlns:p14="http://schemas.microsoft.com/office/powerpoint/2010/main" val="3927616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929E-28EB-3FAA-C993-395263125C2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5090B13-EDCC-0691-C722-319851AC230D}"/>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634636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F1D54-0CC2-452A-9159-5481EFFBF1E6}"/>
              </a:ext>
            </a:extLst>
          </p:cNvPr>
          <p:cNvSpPr>
            <a:spLocks noGrp="1"/>
          </p:cNvSpPr>
          <p:nvPr>
            <p:ph type="title"/>
          </p:nvPr>
        </p:nvSpPr>
        <p:spPr>
          <a:xfrm>
            <a:off x="2348917" y="485775"/>
            <a:ext cx="9004883" cy="854075"/>
          </a:xfrm>
        </p:spPr>
        <p:txBody>
          <a:bodyPr/>
          <a:lstStyle/>
          <a:p>
            <a:r>
              <a:rPr lang="en-US" dirty="0">
                <a:solidFill>
                  <a:srgbClr val="0E2D6D"/>
                </a:solidFill>
              </a:rPr>
              <a:t>Session Name</a:t>
            </a:r>
          </a:p>
        </p:txBody>
      </p:sp>
      <p:sp>
        <p:nvSpPr>
          <p:cNvPr id="7" name="Title 1">
            <a:extLst>
              <a:ext uri="{FF2B5EF4-FFF2-40B4-BE49-F238E27FC236}">
                <a16:creationId xmlns:a16="http://schemas.microsoft.com/office/drawing/2014/main" id="{45377782-4461-4341-A21C-CF24EB539CAD}"/>
              </a:ext>
            </a:extLst>
          </p:cNvPr>
          <p:cNvSpPr txBox="1">
            <a:spLocks/>
          </p:cNvSpPr>
          <p:nvPr/>
        </p:nvSpPr>
        <p:spPr>
          <a:xfrm>
            <a:off x="121644" y="2242991"/>
            <a:ext cx="9004883" cy="8540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r>
              <a:rPr lang="en-US" sz="3200" i="1" dirty="0">
                <a:solidFill>
                  <a:srgbClr val="0E2D6D"/>
                </a:solidFill>
              </a:rPr>
              <a:t>Your Panelists</a:t>
            </a:r>
          </a:p>
        </p:txBody>
      </p:sp>
      <p:sp>
        <p:nvSpPr>
          <p:cNvPr id="8" name="Title 1">
            <a:extLst>
              <a:ext uri="{FF2B5EF4-FFF2-40B4-BE49-F238E27FC236}">
                <a16:creationId xmlns:a16="http://schemas.microsoft.com/office/drawing/2014/main" id="{85CB7E87-AC30-48DF-80F3-A43D2482D7A8}"/>
              </a:ext>
            </a:extLst>
          </p:cNvPr>
          <p:cNvSpPr txBox="1">
            <a:spLocks/>
          </p:cNvSpPr>
          <p:nvPr/>
        </p:nvSpPr>
        <p:spPr>
          <a:xfrm>
            <a:off x="2815829" y="1269049"/>
            <a:ext cx="9004883" cy="8540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r"/>
            <a:r>
              <a:rPr lang="en-US" sz="2400" i="1" dirty="0">
                <a:solidFill>
                  <a:srgbClr val="0E2D6D"/>
                </a:solidFill>
              </a:rPr>
              <a:t>Moderator: First Last</a:t>
            </a:r>
          </a:p>
        </p:txBody>
      </p:sp>
      <p:sp>
        <p:nvSpPr>
          <p:cNvPr id="9" name="Title 1">
            <a:extLst>
              <a:ext uri="{FF2B5EF4-FFF2-40B4-BE49-F238E27FC236}">
                <a16:creationId xmlns:a16="http://schemas.microsoft.com/office/drawing/2014/main" id="{982E5F63-15E2-4A04-8206-CC1B8E172E62}"/>
              </a:ext>
            </a:extLst>
          </p:cNvPr>
          <p:cNvSpPr txBox="1">
            <a:spLocks/>
          </p:cNvSpPr>
          <p:nvPr/>
        </p:nvSpPr>
        <p:spPr>
          <a:xfrm>
            <a:off x="181762" y="4577541"/>
            <a:ext cx="1642845" cy="558654"/>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2400" dirty="0">
                <a:solidFill>
                  <a:srgbClr val="0E2D6D"/>
                </a:solidFill>
              </a:rPr>
              <a:t>First</a:t>
            </a:r>
            <a:br>
              <a:rPr lang="en-US" sz="2400" dirty="0">
                <a:solidFill>
                  <a:srgbClr val="0E2D6D"/>
                </a:solidFill>
              </a:rPr>
            </a:br>
            <a:r>
              <a:rPr lang="en-US" sz="2400" dirty="0">
                <a:solidFill>
                  <a:srgbClr val="0E2D6D"/>
                </a:solidFill>
              </a:rPr>
              <a:t>Last</a:t>
            </a:r>
          </a:p>
        </p:txBody>
      </p:sp>
      <p:sp>
        <p:nvSpPr>
          <p:cNvPr id="10" name="Title 1">
            <a:extLst>
              <a:ext uri="{FF2B5EF4-FFF2-40B4-BE49-F238E27FC236}">
                <a16:creationId xmlns:a16="http://schemas.microsoft.com/office/drawing/2014/main" id="{026282DD-16CA-438D-AB4A-BEF7052F6092}"/>
              </a:ext>
            </a:extLst>
          </p:cNvPr>
          <p:cNvSpPr txBox="1">
            <a:spLocks/>
          </p:cNvSpPr>
          <p:nvPr/>
        </p:nvSpPr>
        <p:spPr>
          <a:xfrm>
            <a:off x="-258661" y="5136195"/>
            <a:ext cx="2523689" cy="4494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1400" dirty="0">
                <a:solidFill>
                  <a:srgbClr val="0E2D6D"/>
                </a:solidFill>
              </a:rPr>
              <a:t>Company</a:t>
            </a:r>
          </a:p>
        </p:txBody>
      </p:sp>
      <p:sp>
        <p:nvSpPr>
          <p:cNvPr id="11" name="Rectangle 10">
            <a:extLst>
              <a:ext uri="{FF2B5EF4-FFF2-40B4-BE49-F238E27FC236}">
                <a16:creationId xmlns:a16="http://schemas.microsoft.com/office/drawing/2014/main" id="{D6842397-739B-4365-B129-67EE618BC4BE}"/>
              </a:ext>
            </a:extLst>
          </p:cNvPr>
          <p:cNvSpPr/>
          <p:nvPr/>
        </p:nvSpPr>
        <p:spPr>
          <a:xfrm>
            <a:off x="234191" y="2910124"/>
            <a:ext cx="1537984" cy="15379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39597CB1-CD98-4776-A927-8CDB31B4F1C2}"/>
              </a:ext>
            </a:extLst>
          </p:cNvPr>
          <p:cNvSpPr txBox="1">
            <a:spLocks/>
          </p:cNvSpPr>
          <p:nvPr/>
        </p:nvSpPr>
        <p:spPr>
          <a:xfrm>
            <a:off x="2212598" y="4577541"/>
            <a:ext cx="1642845" cy="558654"/>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2400" dirty="0">
                <a:solidFill>
                  <a:srgbClr val="0E2D6D"/>
                </a:solidFill>
              </a:rPr>
              <a:t>First</a:t>
            </a:r>
            <a:br>
              <a:rPr lang="en-US" sz="2400" dirty="0">
                <a:solidFill>
                  <a:srgbClr val="0E2D6D"/>
                </a:solidFill>
              </a:rPr>
            </a:br>
            <a:r>
              <a:rPr lang="en-US" sz="2400" dirty="0">
                <a:solidFill>
                  <a:srgbClr val="0E2D6D"/>
                </a:solidFill>
              </a:rPr>
              <a:t>Last</a:t>
            </a:r>
          </a:p>
        </p:txBody>
      </p:sp>
      <p:sp>
        <p:nvSpPr>
          <p:cNvPr id="13" name="Title 1">
            <a:extLst>
              <a:ext uri="{FF2B5EF4-FFF2-40B4-BE49-F238E27FC236}">
                <a16:creationId xmlns:a16="http://schemas.microsoft.com/office/drawing/2014/main" id="{3BA2ACC3-BA34-4232-B9C2-38F2CE9FB2B8}"/>
              </a:ext>
            </a:extLst>
          </p:cNvPr>
          <p:cNvSpPr txBox="1">
            <a:spLocks/>
          </p:cNvSpPr>
          <p:nvPr/>
        </p:nvSpPr>
        <p:spPr>
          <a:xfrm>
            <a:off x="1772175" y="5136195"/>
            <a:ext cx="2523689" cy="4494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1400" dirty="0">
                <a:solidFill>
                  <a:srgbClr val="0E2D6D"/>
                </a:solidFill>
              </a:rPr>
              <a:t>Company</a:t>
            </a:r>
          </a:p>
        </p:txBody>
      </p:sp>
      <p:sp>
        <p:nvSpPr>
          <p:cNvPr id="14" name="Rectangle 13">
            <a:extLst>
              <a:ext uri="{FF2B5EF4-FFF2-40B4-BE49-F238E27FC236}">
                <a16:creationId xmlns:a16="http://schemas.microsoft.com/office/drawing/2014/main" id="{3A68E03D-D1C2-429B-BE83-5F22418BCBBC}"/>
              </a:ext>
            </a:extLst>
          </p:cNvPr>
          <p:cNvSpPr/>
          <p:nvPr/>
        </p:nvSpPr>
        <p:spPr>
          <a:xfrm>
            <a:off x="2265027" y="2910124"/>
            <a:ext cx="1537984" cy="15379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867F097D-ED1B-469F-A76C-79E959850D16}"/>
              </a:ext>
            </a:extLst>
          </p:cNvPr>
          <p:cNvSpPr txBox="1">
            <a:spLocks/>
          </p:cNvSpPr>
          <p:nvPr/>
        </p:nvSpPr>
        <p:spPr>
          <a:xfrm>
            <a:off x="4243434" y="4577541"/>
            <a:ext cx="1642845" cy="558654"/>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2400" dirty="0">
                <a:solidFill>
                  <a:srgbClr val="0E2D6D"/>
                </a:solidFill>
              </a:rPr>
              <a:t>First</a:t>
            </a:r>
            <a:br>
              <a:rPr lang="en-US" sz="2400" dirty="0">
                <a:solidFill>
                  <a:srgbClr val="0E2D6D"/>
                </a:solidFill>
              </a:rPr>
            </a:br>
            <a:r>
              <a:rPr lang="en-US" sz="2400" dirty="0">
                <a:solidFill>
                  <a:srgbClr val="0E2D6D"/>
                </a:solidFill>
              </a:rPr>
              <a:t>Last</a:t>
            </a:r>
          </a:p>
        </p:txBody>
      </p:sp>
      <p:sp>
        <p:nvSpPr>
          <p:cNvPr id="16" name="Title 1">
            <a:extLst>
              <a:ext uri="{FF2B5EF4-FFF2-40B4-BE49-F238E27FC236}">
                <a16:creationId xmlns:a16="http://schemas.microsoft.com/office/drawing/2014/main" id="{38A13EC7-7E16-4EE1-A8D9-42319F598622}"/>
              </a:ext>
            </a:extLst>
          </p:cNvPr>
          <p:cNvSpPr txBox="1">
            <a:spLocks/>
          </p:cNvSpPr>
          <p:nvPr/>
        </p:nvSpPr>
        <p:spPr>
          <a:xfrm>
            <a:off x="3803011" y="5136195"/>
            <a:ext cx="2523689" cy="4494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1400" dirty="0">
                <a:solidFill>
                  <a:srgbClr val="0E2D6D"/>
                </a:solidFill>
              </a:rPr>
              <a:t>Company</a:t>
            </a:r>
          </a:p>
        </p:txBody>
      </p:sp>
      <p:sp>
        <p:nvSpPr>
          <p:cNvPr id="17" name="Rectangle 16">
            <a:extLst>
              <a:ext uri="{FF2B5EF4-FFF2-40B4-BE49-F238E27FC236}">
                <a16:creationId xmlns:a16="http://schemas.microsoft.com/office/drawing/2014/main" id="{5BAE1BA4-FC01-489C-8EEA-956C4DCB258A}"/>
              </a:ext>
            </a:extLst>
          </p:cNvPr>
          <p:cNvSpPr/>
          <p:nvPr/>
        </p:nvSpPr>
        <p:spPr>
          <a:xfrm>
            <a:off x="4295863" y="2910124"/>
            <a:ext cx="1537984" cy="15379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a:extLst>
              <a:ext uri="{FF2B5EF4-FFF2-40B4-BE49-F238E27FC236}">
                <a16:creationId xmlns:a16="http://schemas.microsoft.com/office/drawing/2014/main" id="{6C625243-9B57-4321-930B-5C49C41A5DBE}"/>
              </a:ext>
            </a:extLst>
          </p:cNvPr>
          <p:cNvSpPr txBox="1">
            <a:spLocks/>
          </p:cNvSpPr>
          <p:nvPr/>
        </p:nvSpPr>
        <p:spPr>
          <a:xfrm>
            <a:off x="6274270" y="4577541"/>
            <a:ext cx="1642845" cy="558654"/>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2400" dirty="0">
                <a:solidFill>
                  <a:srgbClr val="0E2D6D"/>
                </a:solidFill>
              </a:rPr>
              <a:t>First</a:t>
            </a:r>
            <a:br>
              <a:rPr lang="en-US" sz="2400" dirty="0">
                <a:solidFill>
                  <a:srgbClr val="0E2D6D"/>
                </a:solidFill>
              </a:rPr>
            </a:br>
            <a:r>
              <a:rPr lang="en-US" sz="2400" dirty="0">
                <a:solidFill>
                  <a:srgbClr val="0E2D6D"/>
                </a:solidFill>
              </a:rPr>
              <a:t>Last</a:t>
            </a:r>
          </a:p>
        </p:txBody>
      </p:sp>
      <p:sp>
        <p:nvSpPr>
          <p:cNvPr id="19" name="Title 1">
            <a:extLst>
              <a:ext uri="{FF2B5EF4-FFF2-40B4-BE49-F238E27FC236}">
                <a16:creationId xmlns:a16="http://schemas.microsoft.com/office/drawing/2014/main" id="{AE9836C1-2AF4-4AC2-98AB-091343920487}"/>
              </a:ext>
            </a:extLst>
          </p:cNvPr>
          <p:cNvSpPr txBox="1">
            <a:spLocks/>
          </p:cNvSpPr>
          <p:nvPr/>
        </p:nvSpPr>
        <p:spPr>
          <a:xfrm>
            <a:off x="5833847" y="5136195"/>
            <a:ext cx="2523689" cy="4494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1400" dirty="0">
                <a:solidFill>
                  <a:srgbClr val="0E2D6D"/>
                </a:solidFill>
              </a:rPr>
              <a:t>Company</a:t>
            </a:r>
          </a:p>
        </p:txBody>
      </p:sp>
      <p:sp>
        <p:nvSpPr>
          <p:cNvPr id="20" name="Rectangle 19">
            <a:extLst>
              <a:ext uri="{FF2B5EF4-FFF2-40B4-BE49-F238E27FC236}">
                <a16:creationId xmlns:a16="http://schemas.microsoft.com/office/drawing/2014/main" id="{32ED7F0F-5A15-41AD-86CD-26A8AC8D0B1F}"/>
              </a:ext>
            </a:extLst>
          </p:cNvPr>
          <p:cNvSpPr/>
          <p:nvPr/>
        </p:nvSpPr>
        <p:spPr>
          <a:xfrm>
            <a:off x="6326699" y="2910124"/>
            <a:ext cx="1537984" cy="15379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itle 1">
            <a:extLst>
              <a:ext uri="{FF2B5EF4-FFF2-40B4-BE49-F238E27FC236}">
                <a16:creationId xmlns:a16="http://schemas.microsoft.com/office/drawing/2014/main" id="{6B30D7E0-6BA5-4930-8F8C-FB65B400AD77}"/>
              </a:ext>
            </a:extLst>
          </p:cNvPr>
          <p:cNvSpPr txBox="1">
            <a:spLocks/>
          </p:cNvSpPr>
          <p:nvPr/>
        </p:nvSpPr>
        <p:spPr>
          <a:xfrm>
            <a:off x="8305106" y="4577541"/>
            <a:ext cx="1642845" cy="558654"/>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2400" dirty="0">
                <a:solidFill>
                  <a:srgbClr val="0E2D6D"/>
                </a:solidFill>
              </a:rPr>
              <a:t>First</a:t>
            </a:r>
            <a:br>
              <a:rPr lang="en-US" sz="2400" dirty="0">
                <a:solidFill>
                  <a:srgbClr val="0E2D6D"/>
                </a:solidFill>
              </a:rPr>
            </a:br>
            <a:r>
              <a:rPr lang="en-US" sz="2400" dirty="0">
                <a:solidFill>
                  <a:srgbClr val="0E2D6D"/>
                </a:solidFill>
              </a:rPr>
              <a:t>Last</a:t>
            </a:r>
          </a:p>
        </p:txBody>
      </p:sp>
      <p:sp>
        <p:nvSpPr>
          <p:cNvPr id="22" name="Title 1">
            <a:extLst>
              <a:ext uri="{FF2B5EF4-FFF2-40B4-BE49-F238E27FC236}">
                <a16:creationId xmlns:a16="http://schemas.microsoft.com/office/drawing/2014/main" id="{82712C1C-E775-4D83-8C28-95C492B7BDB4}"/>
              </a:ext>
            </a:extLst>
          </p:cNvPr>
          <p:cNvSpPr txBox="1">
            <a:spLocks/>
          </p:cNvSpPr>
          <p:nvPr/>
        </p:nvSpPr>
        <p:spPr>
          <a:xfrm>
            <a:off x="7864683" y="5136195"/>
            <a:ext cx="2523689" cy="4494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1400" dirty="0">
                <a:solidFill>
                  <a:srgbClr val="0E2D6D"/>
                </a:solidFill>
              </a:rPr>
              <a:t>Company</a:t>
            </a:r>
          </a:p>
        </p:txBody>
      </p:sp>
      <p:sp>
        <p:nvSpPr>
          <p:cNvPr id="23" name="Rectangle 22">
            <a:extLst>
              <a:ext uri="{FF2B5EF4-FFF2-40B4-BE49-F238E27FC236}">
                <a16:creationId xmlns:a16="http://schemas.microsoft.com/office/drawing/2014/main" id="{B1D3FE0D-3E12-4BD1-A6EB-51D18773A71B}"/>
              </a:ext>
            </a:extLst>
          </p:cNvPr>
          <p:cNvSpPr/>
          <p:nvPr/>
        </p:nvSpPr>
        <p:spPr>
          <a:xfrm>
            <a:off x="8357535" y="2910124"/>
            <a:ext cx="1537984" cy="15379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itle 1">
            <a:extLst>
              <a:ext uri="{FF2B5EF4-FFF2-40B4-BE49-F238E27FC236}">
                <a16:creationId xmlns:a16="http://schemas.microsoft.com/office/drawing/2014/main" id="{E01AF074-23AC-4210-BBC3-3C341E52B641}"/>
              </a:ext>
            </a:extLst>
          </p:cNvPr>
          <p:cNvSpPr txBox="1">
            <a:spLocks/>
          </p:cNvSpPr>
          <p:nvPr/>
        </p:nvSpPr>
        <p:spPr>
          <a:xfrm>
            <a:off x="10335942" y="4577541"/>
            <a:ext cx="1642845" cy="558654"/>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2400" dirty="0">
                <a:solidFill>
                  <a:srgbClr val="0E2D6D"/>
                </a:solidFill>
              </a:rPr>
              <a:t>First</a:t>
            </a:r>
            <a:br>
              <a:rPr lang="en-US" sz="2400" dirty="0">
                <a:solidFill>
                  <a:srgbClr val="0E2D6D"/>
                </a:solidFill>
              </a:rPr>
            </a:br>
            <a:r>
              <a:rPr lang="en-US" sz="2400" dirty="0">
                <a:solidFill>
                  <a:srgbClr val="0E2D6D"/>
                </a:solidFill>
              </a:rPr>
              <a:t>Last</a:t>
            </a:r>
          </a:p>
        </p:txBody>
      </p:sp>
      <p:sp>
        <p:nvSpPr>
          <p:cNvPr id="25" name="Title 1">
            <a:extLst>
              <a:ext uri="{FF2B5EF4-FFF2-40B4-BE49-F238E27FC236}">
                <a16:creationId xmlns:a16="http://schemas.microsoft.com/office/drawing/2014/main" id="{FA40A132-BE9A-4008-A26F-2FEF778C6647}"/>
              </a:ext>
            </a:extLst>
          </p:cNvPr>
          <p:cNvSpPr txBox="1">
            <a:spLocks/>
          </p:cNvSpPr>
          <p:nvPr/>
        </p:nvSpPr>
        <p:spPr>
          <a:xfrm>
            <a:off x="9895519" y="5136195"/>
            <a:ext cx="2523689" cy="4494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pPr algn="ctr"/>
            <a:r>
              <a:rPr lang="en-US" sz="1400" dirty="0">
                <a:solidFill>
                  <a:srgbClr val="0E2D6D"/>
                </a:solidFill>
              </a:rPr>
              <a:t>Company</a:t>
            </a:r>
          </a:p>
        </p:txBody>
      </p:sp>
      <p:sp>
        <p:nvSpPr>
          <p:cNvPr id="26" name="Rectangle 25">
            <a:extLst>
              <a:ext uri="{FF2B5EF4-FFF2-40B4-BE49-F238E27FC236}">
                <a16:creationId xmlns:a16="http://schemas.microsoft.com/office/drawing/2014/main" id="{2366A2FF-E1A6-45EC-8CD1-8856E1CC0E77}"/>
              </a:ext>
            </a:extLst>
          </p:cNvPr>
          <p:cNvSpPr/>
          <p:nvPr/>
        </p:nvSpPr>
        <p:spPr>
          <a:xfrm>
            <a:off x="10388371" y="2910124"/>
            <a:ext cx="1537984" cy="15379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2677747"/>
      </p:ext>
    </p:extLst>
  </p:cSld>
  <p:clrMapOvr>
    <a:masterClrMapping/>
  </p:clrMapOvr>
</p:sld>
</file>

<file path=ppt/theme/theme1.xml><?xml version="1.0" encoding="utf-8"?>
<a:theme xmlns:a="http://schemas.openxmlformats.org/drawingml/2006/main" name="Office Theme">
  <a:themeElements>
    <a:clrScheme name="Heartland Color Scheme">
      <a:dk1>
        <a:srgbClr val="0D2C6C"/>
      </a:dk1>
      <a:lt1>
        <a:sysClr val="window" lastClr="FFFFFF"/>
      </a:lt1>
      <a:dk2>
        <a:srgbClr val="0D2C6C"/>
      </a:dk2>
      <a:lt2>
        <a:srgbClr val="E7E6E6"/>
      </a:lt2>
      <a:accent1>
        <a:srgbClr val="0D2C6C"/>
      </a:accent1>
      <a:accent2>
        <a:srgbClr val="FDB913"/>
      </a:accent2>
      <a:accent3>
        <a:srgbClr val="2E953E"/>
      </a:accent3>
      <a:accent4>
        <a:srgbClr val="006B35"/>
      </a:accent4>
      <a:accent5>
        <a:srgbClr val="FFFFFF"/>
      </a:accent5>
      <a:accent6>
        <a:srgbClr val="FFFFFF"/>
      </a:accent6>
      <a:hlink>
        <a:srgbClr val="0D2C6C"/>
      </a:hlink>
      <a:folHlink>
        <a:srgbClr val="2E953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17D34C0DA58946A8F8B7F3B7A57863" ma:contentTypeVersion="16" ma:contentTypeDescription="Create a new document." ma:contentTypeScope="" ma:versionID="b2e4cf926786924d2d8c213064820018">
  <xsd:schema xmlns:xsd="http://www.w3.org/2001/XMLSchema" xmlns:xs="http://www.w3.org/2001/XMLSchema" xmlns:p="http://schemas.microsoft.com/office/2006/metadata/properties" xmlns:ns2="397e0e0f-2d0f-4520-ba8c-a6d398788d3f" xmlns:ns3="49b26fdd-7dd9-4543-b8ac-7087c29bb30c" targetNamespace="http://schemas.microsoft.com/office/2006/metadata/properties" ma:root="true" ma:fieldsID="39d6fa3eed176bbaae690b436eafc436" ns2:_="" ns3:_="">
    <xsd:import namespace="397e0e0f-2d0f-4520-ba8c-a6d398788d3f"/>
    <xsd:import namespace="49b26fdd-7dd9-4543-b8ac-7087c29bb30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7e0e0f-2d0f-4520-ba8c-a6d398788d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2242434-3fb9-4f6e-bfb0-960ffcf71e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9b26fdd-7dd9-4543-b8ac-7087c29bb30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4b47824-6e23-40ef-89fa-50d2d7da75bd}" ma:internalName="TaxCatchAll" ma:showField="CatchAllData" ma:web="49b26fdd-7dd9-4543-b8ac-7087c29bb30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49b26fdd-7dd9-4543-b8ac-7087c29bb30c" xsi:nil="true"/>
    <lcf76f155ced4ddcb4097134ff3c332f xmlns="397e0e0f-2d0f-4520-ba8c-a6d398788d3f">
      <Terms xmlns="http://schemas.microsoft.com/office/infopath/2007/PartnerControls"/>
    </lcf76f155ced4ddcb4097134ff3c332f>
    <SharedWithUsers xmlns="49b26fdd-7dd9-4543-b8ac-7087c29bb30c">
      <UserInfo>
        <DisplayName>Kayla Mahler</DisplayName>
        <AccountId>52</AccountId>
        <AccountType/>
      </UserInfo>
    </SharedWithUsers>
  </documentManagement>
</p:properties>
</file>

<file path=customXml/itemProps1.xml><?xml version="1.0" encoding="utf-8"?>
<ds:datastoreItem xmlns:ds="http://schemas.openxmlformats.org/officeDocument/2006/customXml" ds:itemID="{470F4977-E72A-4E90-A034-6C8E588A4D37}">
  <ds:schemaRefs>
    <ds:schemaRef ds:uri="http://schemas.microsoft.com/sharepoint/v3/contenttype/forms"/>
  </ds:schemaRefs>
</ds:datastoreItem>
</file>

<file path=customXml/itemProps2.xml><?xml version="1.0" encoding="utf-8"?>
<ds:datastoreItem xmlns:ds="http://schemas.openxmlformats.org/officeDocument/2006/customXml" ds:itemID="{50DA37A6-365C-4892-A4CF-66E0FA55ED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7e0e0f-2d0f-4520-ba8c-a6d398788d3f"/>
    <ds:schemaRef ds:uri="49b26fdd-7dd9-4543-b8ac-7087c29bb3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76AA2B5-01E5-42FB-85DB-9ED0DD06A025}">
  <ds:schemaRefs>
    <ds:schemaRef ds:uri="http://www.w3.org/XML/1998/namespace"/>
    <ds:schemaRef ds:uri="http://purl.org/dc/dcmitype/"/>
    <ds:schemaRef ds:uri="397e0e0f-2d0f-4520-ba8c-a6d398788d3f"/>
    <ds:schemaRef ds:uri="http://purl.org/dc/terms/"/>
    <ds:schemaRef ds:uri="http://schemas.microsoft.com/office/2006/metadata/properties"/>
    <ds:schemaRef ds:uri="49b26fdd-7dd9-4543-b8ac-7087c29bb30c"/>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80</TotalTime>
  <Words>360</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CEU Completion Requirements</vt:lpstr>
      <vt:lpstr>Session Objectives</vt:lpstr>
      <vt:lpstr>PowerPoint Presentation</vt:lpstr>
      <vt:lpstr>Session Name</vt:lpstr>
    </vt:vector>
  </TitlesOfParts>
  <Company>VGM Group,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Yoder</dc:creator>
  <cp:lastModifiedBy>Arienne Martinez</cp:lastModifiedBy>
  <cp:revision>19</cp:revision>
  <dcterms:created xsi:type="dcterms:W3CDTF">2019-04-23T19:55:18Z</dcterms:created>
  <dcterms:modified xsi:type="dcterms:W3CDTF">2023-10-02T15:20:36Z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0x010100D917D34C0DA58946A8F8B7F3B7A57863</vt:lpwstr>
  </property>
  <property fmtid="{D5CDD505-2E9C-101B-9397-08002B2CF9AE}" pid="3" name="MediaServiceImageTags">
    <vt:lpwstr/>
  </property>
</Properties>
</file>